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122" r:id="rId3"/>
    <p:sldId id="2127" r:id="rId4"/>
    <p:sldId id="28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50" autoAdjust="0"/>
  </p:normalViewPr>
  <p:slideViewPr>
    <p:cSldViewPr snapToGrid="0">
      <p:cViewPr varScale="1">
        <p:scale>
          <a:sx n="64" d="100"/>
          <a:sy n="64" d="100"/>
        </p:scale>
        <p:origin x="6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15C6D-1050-4A4D-83C7-0ECABDA57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30B3A1-8B8F-4BF9-9B92-823BB76F46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B7A95-6AE2-4100-B567-60658510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3E5A6-6AFB-4F69-AE46-10102B55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B1FAB-BCEC-4D85-851A-A8D31C39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7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10DD-6BA9-4930-8281-AA1DB2C71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20CA5-3B95-4389-B0DF-3B54E875F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A98DC-81F3-4F82-8462-F4625FC3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C46E-D284-4739-9106-F7333DD9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02FAC-7D9A-4B12-873A-EBB31D4CC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DA8EE2-67E2-49F7-8CDD-2DF19C67C1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627700-BC57-4F5C-B597-05273F87F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006CA-B9B8-49AC-820F-B8E6D76BB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08F4A-E8FE-4529-8BB7-C8011E4B4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71E54-08BB-4012-8056-C13F3DF95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6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057FC-F914-48D7-A399-1B8078DB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0F926-B9E6-41C7-A9CA-21BEE1DAF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ACBFA-7496-4BA9-AAC4-55E560653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2AE44-0896-468A-8506-27E26CF0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35667-4636-4E8A-9960-75651A42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1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85B33-7950-4AC8-ACE5-9D036C48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4C4-B8EC-401B-8295-8595807C0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8D580-3FC5-4831-9F00-E952991E8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52EFD-6523-46BF-AAC9-86422BDD7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E26DC-C50E-4A12-AB17-4795DA6A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9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2510B-B3D7-4F7E-84B7-DF6DDD9FC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E6B2C-CB19-4FD6-BE0C-D101460B3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64790C-0B38-44DF-BE17-64C05AA944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A03EE0-D169-4445-8B02-E21757FD4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E4F92-1558-4AFF-8D8C-6BBD97E58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2A0B4-DB6B-4507-A1CC-0BEEC73A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5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08B5F-D7C6-414D-80D4-180C87767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A897E-9A0E-461F-A1C4-3FBF9D5FB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0DE09-4110-4023-8D26-991724589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4221B2-CE7A-4170-AF10-16CFDD8893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9DFB83-B5DC-4475-9290-A1073D25D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5FDCAA-B514-4001-BEF9-C9D41678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5BFA6-8567-4785-9982-6FB24EDF8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F7650E-52F9-4BFC-AC50-2977F567E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6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C6B9C-06B8-4CD4-9C03-859A47E1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D26F2B-8E29-4FFB-AA6B-07A7F163D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1CBA2-BE6D-4C98-84B7-C66E59056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AA028-3608-4A00-9606-6EB6FF34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2B2C5E-347E-420B-B3BC-D34636D9C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7BAB2-8775-4E77-B213-2DAB2AA26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5320B-03AD-4B43-8FF0-8E48DBFC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9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3C3F-AA53-4988-AAC3-6095888A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2192F-318A-41F5-A0C8-C45EC2237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9849C1-E4A3-4865-90C9-F348DCCF9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558E4-E7E6-4FC8-84B2-7C07F9AD5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CC8B6-8869-4F95-99F6-01214593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3D00C-0CED-420D-BB5E-336C70EA1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5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3CA9-CE77-424B-AA62-D0B744C72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F769F-5C4A-4A76-A4E3-809341EF58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69DE6-0EA4-445A-9208-2582C4002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1189E-C0A6-4279-86AF-ABA1F40C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EB3B4-5000-4F82-8CDB-F97FC4436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159F5-04BE-4661-B22E-D653B949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1FA601-EB55-46E3-B7B7-8CA56735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19D0C-7753-4F90-8C0C-8104E4CDE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0259D-6B2E-4399-AEDA-1205CB33FF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53E14-3586-41B8-8788-AD636AC67AD2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5226E-F2BD-4E9D-B2A4-B2CD12893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81400-AA7C-49F8-A18C-007CEB105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9076-F461-4BAC-94A9-E76FC315752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DE5F8E27-1E18-4D9B-9845-7C32ED11DA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5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028477-E9DD-414A-95D2-AE665C756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2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85E8C-4C48-49B3-B3CF-6DE8A43EF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Buckets - Revised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7B99C0-26CE-4B19-B3D7-931292EE3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467" y="1526311"/>
            <a:ext cx="2305994" cy="2019304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59D2695-E147-4D1B-BF69-D15685E70F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4548" y="1526311"/>
            <a:ext cx="2305994" cy="2019304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035B179-28B0-4586-BD52-60844DBF57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8616" y="1526311"/>
            <a:ext cx="2305994" cy="2019304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AE28A4D-4B0E-42E2-A69B-F0031D4FD9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1922" y="1494559"/>
            <a:ext cx="2305994" cy="20193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262306E-4C17-408D-9CC5-474B5DBB861E}"/>
              </a:ext>
            </a:extLst>
          </p:cNvPr>
          <p:cNvSpPr/>
          <p:nvPr/>
        </p:nvSpPr>
        <p:spPr>
          <a:xfrm>
            <a:off x="1175133" y="2150268"/>
            <a:ext cx="1358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Branded Content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EFC4FD-1389-4781-BDBD-A7CE16DAD884}"/>
              </a:ext>
            </a:extLst>
          </p:cNvPr>
          <p:cNvSpPr/>
          <p:nvPr/>
        </p:nvSpPr>
        <p:spPr>
          <a:xfrm>
            <a:off x="780319" y="3433311"/>
            <a:ext cx="21761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CBL Heritage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Brand Campaign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Products - Variants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Offers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Promotions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Glocal</a:t>
            </a:r>
            <a:r>
              <a:rPr lang="en-US" sz="1600" dirty="0"/>
              <a:t> attitude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C290BD-FC4E-4786-908D-D34F40EA1D12}"/>
              </a:ext>
            </a:extLst>
          </p:cNvPr>
          <p:cNvSpPr/>
          <p:nvPr/>
        </p:nvSpPr>
        <p:spPr>
          <a:xfrm>
            <a:off x="3221743" y="2150268"/>
            <a:ext cx="1358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Nutrition + Lifestyle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0CE54-463B-426E-AB22-872B85757A7F}"/>
              </a:ext>
            </a:extLst>
          </p:cNvPr>
          <p:cNvSpPr/>
          <p:nvPr/>
        </p:nvSpPr>
        <p:spPr>
          <a:xfrm>
            <a:off x="5308515" y="2150269"/>
            <a:ext cx="14617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Fun with cereal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8396ED-AB92-4A44-A348-BAD3B158C7E4}"/>
              </a:ext>
            </a:extLst>
          </p:cNvPr>
          <p:cNvSpPr/>
          <p:nvPr/>
        </p:nvSpPr>
        <p:spPr>
          <a:xfrm>
            <a:off x="7411819" y="2150267"/>
            <a:ext cx="14617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/>
              <a:t>Ecommerce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ED7DFE-F437-4B03-83CE-E83AF11EA5E0}"/>
              </a:ext>
            </a:extLst>
          </p:cNvPr>
          <p:cNvSpPr/>
          <p:nvPr/>
        </p:nvSpPr>
        <p:spPr>
          <a:xfrm>
            <a:off x="2874400" y="3433310"/>
            <a:ext cx="204628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Super dad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Mom approved – 5 grains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Nutrition Facts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Expert voice / Quotes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i="1" dirty="0"/>
              <a:t>Breakfast</a:t>
            </a:r>
            <a:r>
              <a:rPr lang="en-US" sz="1600" dirty="0"/>
              <a:t> – importance of, table manners. Ideas, family values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8A3F98-7DA5-41CA-81F4-33D4F459D9FD}"/>
              </a:ext>
            </a:extLst>
          </p:cNvPr>
          <p:cNvSpPr/>
          <p:nvPr/>
        </p:nvSpPr>
        <p:spPr>
          <a:xfrm>
            <a:off x="4968469" y="3433310"/>
            <a:ext cx="20462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Cereal Games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Cereal recipes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Fun learnings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TikTok</a:t>
            </a:r>
            <a:r>
              <a:rPr lang="en-US" sz="1600" dirty="0"/>
              <a:t> Challenges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Fun tricks, quiz, games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Snacking – travel, Picnics, school </a:t>
            </a:r>
            <a:r>
              <a:rPr lang="en-US" sz="1600" dirty="0" err="1"/>
              <a:t>etc</a:t>
            </a:r>
            <a:r>
              <a:rPr lang="en-US" sz="16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Memes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BAFB9C-4963-4544-BB11-3C76D016A59D}"/>
              </a:ext>
            </a:extLst>
          </p:cNvPr>
          <p:cNvSpPr/>
          <p:nvPr/>
        </p:nvSpPr>
        <p:spPr>
          <a:xfrm>
            <a:off x="7071775" y="3433310"/>
            <a:ext cx="2046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Partner links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CBL </a:t>
            </a:r>
            <a:r>
              <a:rPr lang="en-US" sz="1600" dirty="0" err="1"/>
              <a:t>Ecom</a:t>
            </a:r>
            <a:r>
              <a:rPr lang="en-US" sz="1600" dirty="0"/>
              <a:t> portal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COVID tips</a:t>
            </a:r>
          </a:p>
        </p:txBody>
      </p:sp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0D0F3BC0-A235-465A-8F59-B33269439A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32461" y1="4355" x2="32461" y2="4355"/>
                        <a14:backgroundMark x1="13538" y1="4355" x2="13538" y2="4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5228" y="1494559"/>
            <a:ext cx="2305994" cy="20193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A2E24D4-BCD4-49B7-A98A-2A24F6681E36}"/>
              </a:ext>
            </a:extLst>
          </p:cNvPr>
          <p:cNvSpPr/>
          <p:nvPr/>
        </p:nvSpPr>
        <p:spPr>
          <a:xfrm>
            <a:off x="9515126" y="2150267"/>
            <a:ext cx="1358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/>
              <a:t>Topical / General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07B246-0D44-4B2F-97A9-8E8B56F39020}"/>
              </a:ext>
            </a:extLst>
          </p:cNvPr>
          <p:cNvSpPr/>
          <p:nvPr/>
        </p:nvSpPr>
        <p:spPr>
          <a:xfrm>
            <a:off x="9175081" y="3433310"/>
            <a:ext cx="204628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Topical / Special days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News (category, family, locality)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600" dirty="0"/>
              <a:t>Festivals </a:t>
            </a:r>
          </a:p>
        </p:txBody>
      </p:sp>
    </p:spTree>
    <p:extLst>
      <p:ext uri="{BB962C8B-B14F-4D97-AF65-F5344CB8AC3E}">
        <p14:creationId xmlns:p14="http://schemas.microsoft.com/office/powerpoint/2010/main" val="2839865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20B32-A0B4-4D0E-8EB5-626D66BA9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673" y="331540"/>
            <a:ext cx="5285198" cy="462337"/>
          </a:xfrm>
        </p:spPr>
        <p:txBody>
          <a:bodyPr>
            <a:normAutofit fontScale="90000"/>
          </a:bodyPr>
          <a:lstStyle/>
          <a:p>
            <a:r>
              <a:rPr lang="en-US" dirty="0"/>
              <a:t>August 2020</a:t>
            </a:r>
            <a:br>
              <a:rPr lang="en-US" dirty="0"/>
            </a:br>
            <a:endParaRPr lang="en-US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A3B4315-9ECD-4972-ADD9-CD016C830B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297222"/>
              </p:ext>
            </p:extLst>
          </p:nvPr>
        </p:nvGraphicFramePr>
        <p:xfrm>
          <a:off x="1067389" y="562708"/>
          <a:ext cx="10057221" cy="5585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746">
                  <a:extLst>
                    <a:ext uri="{9D8B030D-6E8A-4147-A177-3AD203B41FA5}">
                      <a16:colId xmlns:a16="http://schemas.microsoft.com/office/drawing/2014/main" val="1803139141"/>
                    </a:ext>
                  </a:extLst>
                </a:gridCol>
                <a:gridCol w="1589719">
                  <a:extLst>
                    <a:ext uri="{9D8B030D-6E8A-4147-A177-3AD203B41FA5}">
                      <a16:colId xmlns:a16="http://schemas.microsoft.com/office/drawing/2014/main" val="1067795246"/>
                    </a:ext>
                  </a:extLst>
                </a:gridCol>
                <a:gridCol w="1283772">
                  <a:extLst>
                    <a:ext uri="{9D8B030D-6E8A-4147-A177-3AD203B41FA5}">
                      <a16:colId xmlns:a16="http://schemas.microsoft.com/office/drawing/2014/main" val="3679061154"/>
                    </a:ext>
                  </a:extLst>
                </a:gridCol>
                <a:gridCol w="1476119">
                  <a:extLst>
                    <a:ext uri="{9D8B030D-6E8A-4147-A177-3AD203B41FA5}">
                      <a16:colId xmlns:a16="http://schemas.microsoft.com/office/drawing/2014/main" val="1025475331"/>
                    </a:ext>
                  </a:extLst>
                </a:gridCol>
                <a:gridCol w="1397373">
                  <a:extLst>
                    <a:ext uri="{9D8B030D-6E8A-4147-A177-3AD203B41FA5}">
                      <a16:colId xmlns:a16="http://schemas.microsoft.com/office/drawing/2014/main" val="1943282949"/>
                    </a:ext>
                  </a:extLst>
                </a:gridCol>
                <a:gridCol w="1436746">
                  <a:extLst>
                    <a:ext uri="{9D8B030D-6E8A-4147-A177-3AD203B41FA5}">
                      <a16:colId xmlns:a16="http://schemas.microsoft.com/office/drawing/2014/main" val="2972884237"/>
                    </a:ext>
                  </a:extLst>
                </a:gridCol>
                <a:gridCol w="1436746">
                  <a:extLst>
                    <a:ext uri="{9D8B030D-6E8A-4147-A177-3AD203B41FA5}">
                      <a16:colId xmlns:a16="http://schemas.microsoft.com/office/drawing/2014/main" val="1640220437"/>
                    </a:ext>
                  </a:extLst>
                </a:gridCol>
              </a:tblGrid>
              <a:tr h="332732">
                <a:tc>
                  <a:txBody>
                    <a:bodyPr/>
                    <a:lstStyle/>
                    <a:p>
                      <a:r>
                        <a:rPr lang="en-US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942223"/>
                  </a:ext>
                </a:extLst>
              </a:tr>
              <a:tr h="902852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– How to make a kite (video)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537695"/>
                  </a:ext>
                </a:extLst>
              </a:tr>
              <a:tr h="105606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3 - World Photography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6 -  Friendship day winners post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8 - MT Promo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Spar &amp; 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48242"/>
                  </a:ext>
                </a:extLst>
              </a:tr>
              <a:tr h="98262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10 -</a:t>
                      </a:r>
                    </a:p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Announce winners of kite making video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14 - </a:t>
                      </a:r>
                      <a:r>
                        <a:rPr lang="en-US" sz="1600" u="none" dirty="0">
                          <a:solidFill>
                            <a:schemeClr val="tx1"/>
                          </a:solidFill>
                        </a:rPr>
                        <a:t>Nutrition Post (</a:t>
                      </a:r>
                      <a:r>
                        <a:rPr lang="en-US" sz="1600" u="none">
                          <a:solidFill>
                            <a:schemeClr val="tx1"/>
                          </a:solidFill>
                        </a:rPr>
                        <a:t>5 Grains)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294360"/>
                  </a:ext>
                </a:extLst>
              </a:tr>
              <a:tr h="131196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19 –  Announce photography winners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u="none" dirty="0">
                          <a:solidFill>
                            <a:schemeClr val="tx1"/>
                          </a:solidFill>
                        </a:rPr>
                        <a:t>22 – Kids Activity (Find the Path – Choco Grains) English only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/>
                        <a:t>23 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337919"/>
                  </a:ext>
                </a:extLst>
              </a:tr>
              <a:tr h="88246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24 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25 - Recipe of the Month (Not a competition)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26 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27 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29  - </a:t>
                      </a:r>
                      <a:r>
                        <a:rPr lang="en-US" sz="1600" u="none" dirty="0">
                          <a:solidFill>
                            <a:schemeClr val="tx1"/>
                          </a:solidFill>
                        </a:rPr>
                        <a:t>Product Post (Trending)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73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513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85F3DF-4503-4109-BF5F-F3C7A4254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4897D8A-699A-432E-95B1-CC93D11B9FAC}"/>
              </a:ext>
            </a:extLst>
          </p:cNvPr>
          <p:cNvSpPr txBox="1">
            <a:spLocks/>
          </p:cNvSpPr>
          <p:nvPr/>
        </p:nvSpPr>
        <p:spPr>
          <a:xfrm>
            <a:off x="0" y="6020352"/>
            <a:ext cx="11030857" cy="917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Copyright © 2020 by Chanithi Gunasekera / KL.LK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All rights reserved. No part of this proposal may be produced without the prior written permission of KL.LK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1AB51-C2D5-4388-9711-E7BEDE802267}"/>
              </a:ext>
            </a:extLst>
          </p:cNvPr>
          <p:cNvSpPr txBox="1"/>
          <p:nvPr/>
        </p:nvSpPr>
        <p:spPr>
          <a:xfrm>
            <a:off x="0" y="334999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Thank You 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sym typeface="Wingdings" pitchFamily="2" charset="2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06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6979</TotalTime>
  <Words>241</Words>
  <Application>Microsoft Office PowerPoint</Application>
  <PresentationFormat>Widescreen</PresentationFormat>
  <Paragraphs>75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Office Theme</vt:lpstr>
      <vt:lpstr>PowerPoint Presentation</vt:lpstr>
      <vt:lpstr>Content Buckets - Revised</vt:lpstr>
      <vt:lpstr>August 2020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Alsaba Rahman</dc:creator>
  <cp:lastModifiedBy>Aslam Muhuseen</cp:lastModifiedBy>
  <cp:revision>294</cp:revision>
  <dcterms:created xsi:type="dcterms:W3CDTF">2020-03-27T12:00:00Z</dcterms:created>
  <dcterms:modified xsi:type="dcterms:W3CDTF">2020-08-12T11:54:52Z</dcterms:modified>
</cp:coreProperties>
</file>